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8" r:id="rId3"/>
    <p:sldId id="269" r:id="rId4"/>
    <p:sldId id="273" r:id="rId5"/>
    <p:sldId id="276" r:id="rId6"/>
    <p:sldId id="257" r:id="rId7"/>
    <p:sldId id="259" r:id="rId8"/>
    <p:sldId id="258" r:id="rId9"/>
    <p:sldId id="26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82" r:id="rId18"/>
    <p:sldId id="270" r:id="rId19"/>
    <p:sldId id="268" r:id="rId20"/>
    <p:sldId id="271" r:id="rId21"/>
    <p:sldId id="274" r:id="rId22"/>
    <p:sldId id="272" r:id="rId23"/>
    <p:sldId id="275" r:id="rId24"/>
    <p:sldId id="277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AAADF-EA10-4D10-A12E-7496BA3E3897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E9975-E19C-41D9-9AD8-18E4CA6D97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9975-E19C-41D9-9AD8-18E4CA6D971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5E92-2F06-438C-9F44-06707AE901F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4B61-BF17-443E-8F85-E447D08FEF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drian.Pop@liu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openmodelica.org/documents/MDT/instal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modelica.org/svn/OpenModelica/installers/windows/OMDev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Adrian.Pop@liu.se" TargetMode="External"/><Relationship Id="rId2" Type="http://schemas.openxmlformats.org/officeDocument/2006/relationships/hyperlink" Target="https://openmodelica.org/document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OpenModelica Eclipse Setup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Adrian.Pop@liu.se</a:t>
            </a:r>
            <a:endParaRPr lang="en-US" dirty="0" smtClean="0"/>
          </a:p>
          <a:p>
            <a:r>
              <a:rPr lang="en-US" dirty="0" smtClean="0"/>
              <a:t>2013-10-09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your project is not named OpenModelica change it in .project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775"/>
            <a:ext cx="81343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Eclipse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673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472514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Install MDT in Eclipse if you haven’t done that yet:</a:t>
            </a:r>
          </a:p>
          <a:p>
            <a:pPr algn="ctr"/>
            <a:r>
              <a:rPr lang="en-US" sz="2400" dirty="0" smtClean="0">
                <a:hlinkClick r:id="rId3"/>
              </a:rPr>
              <a:t>https://trac.openmodelica.org/documents/MDT/install/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</a:t>
            </a:r>
            <a:r>
              <a:rPr lang="en-US" dirty="0" err="1" smtClean="0"/>
              <a:t>Modelica</a:t>
            </a:r>
            <a:r>
              <a:rPr lang="en-US" dirty="0" smtClean="0"/>
              <a:t> perspective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039123" cy="528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707904" y="2060848"/>
            <a:ext cx="3600400" cy="11521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564904"/>
            <a:ext cx="3295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Modelica</a:t>
            </a:r>
            <a:r>
              <a:rPr lang="en-US" dirty="0" smtClean="0"/>
              <a:t> perspective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52550"/>
            <a:ext cx="73533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New </a:t>
            </a:r>
            <a:r>
              <a:rPr lang="en-US" sz="3200" dirty="0" err="1" smtClean="0"/>
              <a:t>Modelica</a:t>
            </a:r>
            <a:r>
              <a:rPr lang="en-US" sz="3200" dirty="0" smtClean="0"/>
              <a:t> project named OpenModelica</a:t>
            </a:r>
            <a:br>
              <a:rPr lang="en-US" sz="3200" dirty="0" smtClean="0"/>
            </a:br>
            <a:r>
              <a:rPr lang="en-US" sz="3200" dirty="0" smtClean="0"/>
              <a:t>(or the name you chose)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7353300" cy="505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39552" y="1916832"/>
            <a:ext cx="2016224" cy="15121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95500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Remove Build automatically from Project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392488" cy="35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+g=</a:t>
            </a:r>
            <a:r>
              <a:rPr lang="en-US" dirty="0" err="1" smtClean="0"/>
              <a:t>MetaModelica</a:t>
            </a:r>
            <a:r>
              <a:rPr lang="en-US" dirty="0" smtClean="0"/>
              <a:t> to </a:t>
            </a:r>
            <a:r>
              <a:rPr lang="en-US" dirty="0" err="1" smtClean="0"/>
              <a:t>omc</a:t>
            </a:r>
            <a:r>
              <a:rPr lang="en-US" dirty="0" smtClean="0"/>
              <a:t> flags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68761"/>
            <a:ext cx="3672408" cy="260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675" y="3076575"/>
            <a:ext cx="60293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5373216"/>
            <a:ext cx="40302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RESTART ECLIPSE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AFTER THIS CHANGE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 notice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3096344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In Eclipse is best to do refresh on a workspace automatically, via </a:t>
            </a:r>
          </a:p>
          <a:p>
            <a:r>
              <a:rPr lang="en-US" dirty="0" smtClean="0"/>
              <a:t>Window-&gt;</a:t>
            </a:r>
            <a:br>
              <a:rPr lang="en-US" dirty="0" smtClean="0"/>
            </a:br>
            <a:r>
              <a:rPr lang="en-US" dirty="0" smtClean="0"/>
              <a:t>Preferences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53522"/>
            <a:ext cx="6300192" cy="54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Refresh project, right click-&gt;Refresh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4104456" cy="42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settings in Project builder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2289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196752"/>
            <a:ext cx="53435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53530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076056" y="2276872"/>
            <a:ext cx="1872208" cy="403244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 notices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Make sure you use paths with no spaces</a:t>
            </a:r>
            <a:endParaRPr lang="en-US" dirty="0" smtClean="0"/>
          </a:p>
          <a:p>
            <a:pPr lvl="1"/>
            <a:r>
              <a:rPr lang="en-US" dirty="0" smtClean="0"/>
              <a:t>For Eclipse workspace </a:t>
            </a:r>
          </a:p>
          <a:p>
            <a:pPr lvl="1"/>
            <a:r>
              <a:rPr lang="en-US" dirty="0" smtClean="0"/>
              <a:t>For OpenModelica project</a:t>
            </a:r>
          </a:p>
          <a:p>
            <a:r>
              <a:rPr lang="en-US" dirty="0" smtClean="0"/>
              <a:t>Make sure your Eclipse is not running until </a:t>
            </a:r>
            <a:br>
              <a:rPr lang="en-US" dirty="0" smtClean="0"/>
            </a:br>
            <a:r>
              <a:rPr lang="en-US" dirty="0" smtClean="0"/>
              <a:t>the slide which tells you to start Eclipse</a:t>
            </a:r>
          </a:p>
          <a:p>
            <a:endParaRPr lang="en-US" dirty="0" smtClean="0"/>
          </a:p>
          <a:p>
            <a:r>
              <a:rPr lang="en-US" dirty="0" smtClean="0"/>
              <a:t>If you want </a:t>
            </a:r>
            <a:r>
              <a:rPr lang="en-US" dirty="0" err="1" smtClean="0"/>
              <a:t>omc</a:t>
            </a:r>
            <a:r>
              <a:rPr lang="en-US" dirty="0" smtClean="0"/>
              <a:t> to include the revision number in the </a:t>
            </a:r>
            <a:r>
              <a:rPr lang="en-US" dirty="0" err="1" smtClean="0"/>
              <a:t>omc</a:t>
            </a:r>
            <a:r>
              <a:rPr lang="en-US" dirty="0" smtClean="0"/>
              <a:t> version install </a:t>
            </a:r>
            <a:r>
              <a:rPr lang="en-US" dirty="0" err="1" smtClean="0"/>
              <a:t>TortoiseSVN</a:t>
            </a:r>
            <a:r>
              <a:rPr lang="en-US" dirty="0" smtClean="0"/>
              <a:t> command line </a:t>
            </a:r>
            <a:r>
              <a:rPr lang="en-US" dirty="0" err="1" smtClean="0"/>
              <a:t>svn</a:t>
            </a:r>
            <a:r>
              <a:rPr lang="en-US" dirty="0" smtClean="0"/>
              <a:t> client and put it in your path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settings in all tabs!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6485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Check settings in all tabs!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8225"/>
            <a:ext cx="64770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491880" y="1916832"/>
            <a:ext cx="3456384" cy="244827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60232" y="1268760"/>
            <a:ext cx="253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Make sure </a:t>
            </a:r>
            <a:r>
              <a:rPr lang="en-US" sz="3600" dirty="0" err="1" smtClean="0">
                <a:solidFill>
                  <a:srgbClr val="FF0000"/>
                </a:solidFill>
              </a:rPr>
              <a:t>jdk</a:t>
            </a:r>
            <a:r>
              <a:rPr lang="en-US" sz="3600" dirty="0" smtClean="0">
                <a:solidFill>
                  <a:srgbClr val="FF0000"/>
                </a:solidFill>
              </a:rPr>
              <a:t> 32 bit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is in your PATH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Project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6860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38004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3284984"/>
            <a:ext cx="502951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Leave empty and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click OK to build </a:t>
            </a:r>
            <a:r>
              <a:rPr lang="en-US" sz="3600" dirty="0" err="1" smtClean="0">
                <a:solidFill>
                  <a:srgbClr val="FF0000"/>
                </a:solidFill>
              </a:rPr>
              <a:t>omc</a:t>
            </a:r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…….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It does take a while.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Check the builder settings</a:t>
            </a:r>
            <a:endParaRPr lang="en-US" sz="3600" dirty="0">
              <a:solidFill>
                <a:srgbClr val="FF0000"/>
              </a:solidFill>
            </a:endParaRP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i</a:t>
            </a:r>
            <a:r>
              <a:rPr lang="en-US" sz="3600" dirty="0" smtClean="0">
                <a:solidFill>
                  <a:srgbClr val="FF0000"/>
                </a:solidFill>
              </a:rPr>
              <a:t>f there are errors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27784" y="3212976"/>
            <a:ext cx="1152128" cy="28083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OpenModelica project was build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24744"/>
            <a:ext cx="8299737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32040" y="5657671"/>
            <a:ext cx="405431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Refresh project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and check build/bin/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en-US" dirty="0" smtClean="0"/>
              <a:t>Build the bootstrapped compiler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5"/>
            <a:ext cx="7323513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497840" y="1268760"/>
            <a:ext cx="1137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Use 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Msys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Eclipse Debugging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71100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320480" cy="493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283968" y="3429000"/>
            <a:ext cx="1440160" cy="16561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55776" y="206084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5236" y="5657671"/>
            <a:ext cx="6657592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Refresh project and check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testsuite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</a:rPr>
              <a:t>openmodelica</a:t>
            </a:r>
            <a:r>
              <a:rPr lang="en-US" sz="3200" dirty="0" smtClean="0">
                <a:solidFill>
                  <a:srgbClr val="FF0000"/>
                </a:solidFill>
              </a:rPr>
              <a:t>/bootstrapping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name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8200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program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24081" cy="552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6732240" y="2636912"/>
            <a:ext cx="93610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program and work directory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2956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99886"/>
            <a:ext cx="6300191" cy="39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environment tab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3512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Add OPENMODELICAHOME and OPENMODELICALIBRARY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Checkout </a:t>
            </a:r>
            <a:r>
              <a:rPr lang="en-US" dirty="0" err="1" smtClean="0"/>
              <a:t>OMDev</a:t>
            </a:r>
            <a:r>
              <a:rPr lang="en-US" dirty="0" smtClean="0"/>
              <a:t> into C:\OMDev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OMDev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sz="2000" dirty="0" smtClean="0">
                <a:hlinkClick r:id="rId2"/>
              </a:rPr>
              <a:t>https://openmodelica.org/svn/OpenModelica/installers/windows/OMDev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Add OMDEV environment variable pointing to C:\OMDev</a:t>
            </a:r>
          </a:p>
          <a:p>
            <a:r>
              <a:rPr lang="en-US" dirty="0" smtClean="0"/>
              <a:t>JDK 32bit needs to be installed and </a:t>
            </a:r>
            <a:r>
              <a:rPr lang="en-US" dirty="0" err="1" smtClean="0"/>
              <a:t>Msys</a:t>
            </a:r>
            <a:r>
              <a:rPr lang="en-US" dirty="0" smtClean="0"/>
              <a:t> should be able to find it! Put it in your PATH environment variable.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Have a test example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08685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command line parameters</a:t>
            </a:r>
            <a:endParaRPr 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18" y="1268760"/>
            <a:ext cx="9149518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 a breakpoint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1025"/>
            <a:ext cx="90868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483768" y="4005064"/>
            <a:ext cx="2088232" cy="16561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47864" y="5661248"/>
            <a:ext cx="39239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Double click here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68760"/>
            <a:ext cx="914951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Debug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88024" y="6453336"/>
            <a:ext cx="2592288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to Debug perspective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5676335" cy="28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123728" y="4221088"/>
            <a:ext cx="187220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6"/>
          </p:cNvCxnSpPr>
          <p:nvPr/>
        </p:nvCxnSpPr>
        <p:spPr>
          <a:xfrm>
            <a:off x="3995936" y="4509120"/>
            <a:ext cx="1656184" cy="3600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Debug perspective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581025"/>
            <a:ext cx="90868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9992" y="5877272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console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249289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variables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70080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stack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4293096"/>
            <a:ext cx="26642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execution point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Eclipse workspace created in this demo (only with the important parts) is here: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://openmodelica.org/documents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Also this document should be there</a:t>
            </a:r>
          </a:p>
          <a:p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 smtClean="0">
                <a:hlinkClick r:id="rId3"/>
              </a:rPr>
              <a:t>Adrian.Pop@liu.se</a:t>
            </a:r>
            <a:r>
              <a:rPr lang="en-US" dirty="0" smtClean="0"/>
              <a:t> for </a:t>
            </a:r>
            <a:r>
              <a:rPr lang="en-US" smtClean="0"/>
              <a:t>any issues.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Msys</a:t>
            </a:r>
            <a:r>
              <a:rPr lang="en-US" dirty="0" smtClean="0"/>
              <a:t> location – use the shortcut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00045" cy="544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Msys</a:t>
            </a:r>
            <a:r>
              <a:rPr lang="en-US" dirty="0" smtClean="0"/>
              <a:t> – a Linux like terminal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80689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443711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We will use this one later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Checkout OpenModelica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32228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.project-sample to .project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2103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77914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Checkout OpenModelica - done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84976" cy="55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Copy </a:t>
            </a:r>
            <a:r>
              <a:rPr lang="en-US" sz="2000" dirty="0" err="1" smtClean="0"/>
              <a:t>OMDev</a:t>
            </a:r>
            <a:r>
              <a:rPr lang="en-US" sz="2000" dirty="0" smtClean="0"/>
              <a:t>-MINGW-</a:t>
            </a:r>
            <a:r>
              <a:rPr lang="en-US" sz="2000" dirty="0" err="1" smtClean="0"/>
              <a:t>OpenModelicaBuilder.launch</a:t>
            </a:r>
            <a:r>
              <a:rPr lang="en-US" sz="2000" dirty="0" smtClean="0"/>
              <a:t>-sample</a:t>
            </a:r>
            <a:br>
              <a:rPr lang="en-US" sz="2000" dirty="0" smtClean="0"/>
            </a:br>
            <a:r>
              <a:rPr lang="en-US" sz="2000" dirty="0" smtClean="0"/>
              <a:t>to</a:t>
            </a:r>
            <a:br>
              <a:rPr lang="en-US" sz="2000" dirty="0" smtClean="0"/>
            </a:br>
            <a:r>
              <a:rPr lang="en-US" sz="2000" dirty="0" err="1" smtClean="0"/>
              <a:t>OMDev</a:t>
            </a:r>
            <a:r>
              <a:rPr lang="en-US" sz="2000" dirty="0" smtClean="0"/>
              <a:t>-MINGW-</a:t>
            </a:r>
            <a:r>
              <a:rPr lang="en-US" sz="2000" dirty="0" err="1" smtClean="0"/>
              <a:t>OpenModelicaBuilder.launch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 workspace\OpenModelica\.</a:t>
            </a:r>
            <a:r>
              <a:rPr lang="en-US" sz="2000" dirty="0" err="1" smtClean="0"/>
              <a:t>externalToolBuilders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8439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320</Words>
  <Application>Microsoft Office PowerPoint</Application>
  <PresentationFormat>On-screen Show (4:3)</PresentationFormat>
  <Paragraphs>79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OpenModelica Eclipse Setup</vt:lpstr>
      <vt:lpstr>Important notices</vt:lpstr>
      <vt:lpstr>Checkout OMDev into C:\OMDev</vt:lpstr>
      <vt:lpstr>Msys location – use the shortcut</vt:lpstr>
      <vt:lpstr>Msys – a Linux like terminal</vt:lpstr>
      <vt:lpstr>Checkout OpenModelica</vt:lpstr>
      <vt:lpstr>Copy .project-sample to .project</vt:lpstr>
      <vt:lpstr>Checkout OpenModelica - done</vt:lpstr>
      <vt:lpstr>Copy OMDev-MINGW-OpenModelicaBuilder.launch-sample to OMDev-MINGW-OpenModelicaBuilder.launch in workspace\OpenModelica\.externalToolBuilders</vt:lpstr>
      <vt:lpstr>If your project is not named OpenModelica change it in .project</vt:lpstr>
      <vt:lpstr>Start Eclipse</vt:lpstr>
      <vt:lpstr>Switch to Modelica perspective</vt:lpstr>
      <vt:lpstr>Modelica perspective</vt:lpstr>
      <vt:lpstr>New Modelica project named OpenModelica (or the name you chose)</vt:lpstr>
      <vt:lpstr>Remove Build automatically from Project</vt:lpstr>
      <vt:lpstr>Add +g=MetaModelica to omc flags</vt:lpstr>
      <vt:lpstr>Important notice</vt:lpstr>
      <vt:lpstr>Refresh project, right click-&gt;Refresh</vt:lpstr>
      <vt:lpstr>Check settings in Project builder</vt:lpstr>
      <vt:lpstr>Check settings in all tabs!</vt:lpstr>
      <vt:lpstr>Check settings in all tabs!</vt:lpstr>
      <vt:lpstr>Build Project</vt:lpstr>
      <vt:lpstr>OpenModelica project was build</vt:lpstr>
      <vt:lpstr>Build the bootstrapped compiler</vt:lpstr>
      <vt:lpstr>Setup Eclipse Debugging</vt:lpstr>
      <vt:lpstr>Change name</vt:lpstr>
      <vt:lpstr>Select program</vt:lpstr>
      <vt:lpstr>Select program and work directory</vt:lpstr>
      <vt:lpstr>Check environment tab</vt:lpstr>
      <vt:lpstr>Have a test example</vt:lpstr>
      <vt:lpstr>Add command line parameters</vt:lpstr>
      <vt:lpstr>Put a breakpoint</vt:lpstr>
      <vt:lpstr>Start Debug</vt:lpstr>
      <vt:lpstr>Switch to Debug perspective</vt:lpstr>
      <vt:lpstr>Debug perspective</vt:lpstr>
      <vt:lpstr>The End</vt:lpstr>
    </vt:vector>
  </TitlesOfParts>
  <Company>Linkopings universitet, 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OpenModelica Eclipse Setup</dc:title>
  <dc:creator>Adrian Pop</dc:creator>
  <cp:lastModifiedBy>Adrian Pop</cp:lastModifiedBy>
  <cp:revision>29</cp:revision>
  <dcterms:created xsi:type="dcterms:W3CDTF">2013-10-09T00:24:55Z</dcterms:created>
  <dcterms:modified xsi:type="dcterms:W3CDTF">2013-10-09T02:51:54Z</dcterms:modified>
</cp:coreProperties>
</file>